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  <p:sldId id="284" r:id="rId15"/>
    <p:sldId id="270" r:id="rId16"/>
    <p:sldId id="285" r:id="rId17"/>
    <p:sldId id="286" r:id="rId18"/>
    <p:sldId id="287" r:id="rId19"/>
    <p:sldId id="288" r:id="rId20"/>
    <p:sldId id="289" r:id="rId21"/>
    <p:sldId id="291" r:id="rId22"/>
    <p:sldId id="292" r:id="rId23"/>
    <p:sldId id="293" r:id="rId24"/>
    <p:sldId id="294" r:id="rId25"/>
    <p:sldId id="29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85B1BF-4E49-4E91-AA14-9B95706F3DB3}" type="datetimeFigureOut">
              <a:rPr lang="en-US" smtClean="0"/>
              <a:pPr/>
              <a:t>5/3/10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E757EF-1CA4-42F4-8D07-A180B5BCE43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http://improveverywhere.com/2004/07/24/synchronized-swimming/" TargetMode="External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5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eb.me.com/khoneycuttessdack/kevinhoneycutt.org/Central_files/%20Keychain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eksontour.com/showme/ie/qt-CtrlEnter.cfm" TargetMode="External"/><Relationship Id="rId3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3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5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reaming.discoveryeducation.com" TargetMode="External"/><Relationship Id="rId3" Type="http://schemas.openxmlformats.org/officeDocument/2006/relationships/hyperlink" Target="http://www.teachertube.com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treaming.discoveryeducation.com" TargetMode="External"/><Relationship Id="rId4" Type="http://schemas.openxmlformats.org/officeDocument/2006/relationships/hyperlink" Target="http://www.wallwisher.com/" TargetMode="External"/><Relationship Id="rId10" Type="http://schemas.openxmlformats.org/officeDocument/2006/relationships/hyperlink" Target="http://www.youtube.com/" TargetMode="External"/><Relationship Id="rId5" Type="http://schemas.openxmlformats.org/officeDocument/2006/relationships/hyperlink" Target="http://www.wikispaces.com/" TargetMode="External"/><Relationship Id="rId7" Type="http://schemas.openxmlformats.org/officeDocument/2006/relationships/hyperlink" Target="http://www.prometheanplanet.com/server.php?show=nav.1137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Relationship Id="rId9" Type="http://schemas.openxmlformats.org/officeDocument/2006/relationships/hyperlink" Target="http://www.teachertube.com/" TargetMode="External"/><Relationship Id="rId3" Type="http://schemas.openxmlformats.org/officeDocument/2006/relationships/hyperlink" Target="http://delicious.com/" TargetMode="External"/><Relationship Id="rId6" Type="http://schemas.openxmlformats.org/officeDocument/2006/relationships/hyperlink" Target="http://www.brainpopjr.com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df"/><Relationship Id="rId3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image" Target="../media/image50.png"/><Relationship Id="rId4" Type="http://schemas.openxmlformats.org/officeDocument/2006/relationships/hyperlink" Target="http://www.bing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" TargetMode="External"/><Relationship Id="rId3" Type="http://schemas.openxmlformats.org/officeDocument/2006/relationships/hyperlink" Target="http://www.yahoo.com/?r0=1272905964" TargetMode="External"/><Relationship Id="rId5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5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Peer Coaching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ABCs of Using Technology to foster success in education!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371600"/>
            <a:ext cx="4852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I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362200"/>
            <a:ext cx="3173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Imagine the </a:t>
            </a:r>
            <a:r>
              <a:rPr lang="en-US" sz="2000" b="1" dirty="0" smtClean="0">
                <a:hlinkClick r:id="rId2"/>
              </a:rPr>
              <a:t>possibilities</a:t>
            </a:r>
            <a:endParaRPr lang="en-US" sz="20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85800" y="19812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657600"/>
            <a:ext cx="2152650" cy="258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295400"/>
            <a:ext cx="4770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J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133600"/>
            <a:ext cx="148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Jump Drive…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3810000"/>
            <a:ext cx="2401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Back it up…</a:t>
            </a:r>
            <a:endParaRPr lang="en-US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524000"/>
            <a:ext cx="2918933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324600" y="4572000"/>
            <a:ext cx="251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Use your jump drive…</a:t>
            </a: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276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1" y="5334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This could happen if you are not careful backing up!</a:t>
            </a:r>
            <a:endParaRPr lang="en-US" b="1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524000"/>
            <a:ext cx="7489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K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1752600"/>
            <a:ext cx="2154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Kid Power…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55626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Berlin Sans FB Demi" pitchFamily="34" charset="0"/>
              </a:rPr>
              <a:t>Don’t be afraid of one of the greatest resources in your class!</a:t>
            </a:r>
            <a:endParaRPr lang="en-US" sz="2800" b="1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1828800"/>
            <a:ext cx="68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for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5908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295400"/>
            <a:ext cx="1362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2819400"/>
            <a:ext cx="952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4800600"/>
            <a:ext cx="1362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447800"/>
            <a:ext cx="6283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L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1905000"/>
            <a:ext cx="293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for </a:t>
            </a:r>
            <a:r>
              <a:rPr lang="en-US" dirty="0" smtClean="0">
                <a:solidFill>
                  <a:srgbClr val="FF0000"/>
                </a:solidFill>
              </a:rPr>
              <a:t>LAPTOP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LABELS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" y="2590799"/>
            <a:ext cx="3581400" cy="3093027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5" idx="3"/>
          </p:cNvCxnSpPr>
          <p:nvPr/>
        </p:nvCxnSpPr>
        <p:spPr>
          <a:xfrm>
            <a:off x="4454422" y="2089666"/>
            <a:ext cx="1793978" cy="1034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38800" y="3124200"/>
            <a:ext cx="341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Always label your cords and </a:t>
            </a:r>
          </a:p>
          <a:p>
            <a:r>
              <a:rPr lang="en-US" dirty="0" smtClean="0"/>
              <a:t>Connections.  This will help you</a:t>
            </a:r>
          </a:p>
          <a:p>
            <a:r>
              <a:rPr lang="en-US" dirty="0" smtClean="0"/>
              <a:t>In the long run.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943600" y="3962400"/>
            <a:ext cx="2209800" cy="17018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447800"/>
            <a:ext cx="9041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M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182880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for </a:t>
            </a:r>
            <a:r>
              <a:rPr lang="en-US" dirty="0" smtClean="0">
                <a:solidFill>
                  <a:srgbClr val="FF0000"/>
                </a:solidFill>
              </a:rPr>
              <a:t>MULTIMEDIA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2286001"/>
            <a:ext cx="655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ank Gothic"/>
                <a:cs typeface="Bank Gothic"/>
              </a:rPr>
              <a:t>Multimedia is the use of many different types of media, such as:</a:t>
            </a:r>
          </a:p>
          <a:p>
            <a:pPr algn="ctr"/>
            <a:r>
              <a:rPr lang="en-US" dirty="0" smtClean="0">
                <a:latin typeface="Bank Gothic"/>
                <a:cs typeface="Bank Gothic"/>
              </a:rPr>
              <a:t>Computers</a:t>
            </a:r>
          </a:p>
          <a:p>
            <a:pPr algn="ctr"/>
            <a:r>
              <a:rPr lang="en-US" dirty="0" smtClean="0">
                <a:latin typeface="Bank Gothic"/>
                <a:cs typeface="Bank Gothic"/>
              </a:rPr>
              <a:t>Cameras</a:t>
            </a:r>
          </a:p>
          <a:p>
            <a:pPr algn="ctr"/>
            <a:r>
              <a:rPr lang="en-US" dirty="0" smtClean="0">
                <a:latin typeface="Bank Gothic"/>
                <a:cs typeface="Bank Gothic"/>
              </a:rPr>
              <a:t>Headphones/stereo/iPods/MP3</a:t>
            </a:r>
          </a:p>
          <a:p>
            <a:pPr algn="ctr"/>
            <a:r>
              <a:rPr lang="en-US" dirty="0" smtClean="0">
                <a:latin typeface="Bank Gothic"/>
                <a:cs typeface="Bank Gothic"/>
              </a:rPr>
              <a:t>Interactive Whiteboards</a:t>
            </a:r>
          </a:p>
          <a:p>
            <a:pPr algn="ctr"/>
            <a:r>
              <a:rPr lang="en-US" dirty="0" smtClean="0">
                <a:latin typeface="Bank Gothic"/>
                <a:cs typeface="Bank Gothic"/>
              </a:rPr>
              <a:t>***and MANY, MANY more</a:t>
            </a:r>
            <a:endParaRPr lang="en-US" dirty="0">
              <a:latin typeface="Bank Gothic"/>
              <a:cs typeface="Bank Gothic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1380744" cy="1935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3505200"/>
            <a:ext cx="1576324" cy="2209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914400"/>
            <a:ext cx="1524000" cy="1371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4648200"/>
            <a:ext cx="1837944" cy="19050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00200"/>
            <a:ext cx="7609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N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2438400"/>
            <a:ext cx="560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Networking...do you know all the resources out there?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4267200"/>
            <a:ext cx="199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“Keys” to the web!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1600200"/>
            <a:ext cx="4213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Peers &amp; Technology, are you connected?</a:t>
            </a:r>
            <a:endParaRPr lang="en-US" dirty="0"/>
          </a:p>
        </p:txBody>
      </p:sp>
      <p:cxnSp>
        <p:nvCxnSpPr>
          <p:cNvPr id="8" name="Curved Connector 7"/>
          <p:cNvCxnSpPr/>
          <p:nvPr/>
        </p:nvCxnSpPr>
        <p:spPr>
          <a:xfrm flipV="1">
            <a:off x="1447800" y="1905000"/>
            <a:ext cx="2438400" cy="4572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8222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O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1905000"/>
            <a:ext cx="2403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for </a:t>
            </a:r>
            <a:r>
              <a:rPr lang="en-US" sz="2400" dirty="0" smtClean="0">
                <a:solidFill>
                  <a:srgbClr val="FF0000"/>
                </a:solidFill>
              </a:rPr>
              <a:t>OPEN</a:t>
            </a:r>
            <a:r>
              <a:rPr lang="en-US" dirty="0" smtClean="0"/>
              <a:t> the box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8768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In order to succeed at the use of technology you must first begin with opening the box of materials.  If you don’t open the box, you won’t get far!</a:t>
            </a:r>
            <a:endParaRPr lang="en-US" dirty="0">
              <a:latin typeface="Chalkboard"/>
              <a:cs typeface="Chalkboar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133600"/>
            <a:ext cx="5638800" cy="2459037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678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P</a:t>
            </a:r>
            <a:endParaRPr lang="en-US" sz="6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plug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76600"/>
            <a:ext cx="30480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2590800"/>
            <a:ext cx="228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Plugs!!  </a:t>
            </a:r>
            <a:r>
              <a:rPr lang="en-US" dirty="0" smtClean="0"/>
              <a:t>Make sure you’re connected!</a:t>
            </a:r>
            <a:endParaRPr lang="en-US" dirty="0"/>
          </a:p>
        </p:txBody>
      </p:sp>
      <p:pic>
        <p:nvPicPr>
          <p:cNvPr id="6" name="Picture 5" descr="passwor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3492500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762000"/>
            <a:ext cx="327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Passwords!!  </a:t>
            </a:r>
            <a:r>
              <a:rPr lang="en-US" dirty="0" smtClean="0"/>
              <a:t>Write them down to avoid these messages!</a:t>
            </a:r>
            <a:endParaRPr lang="en-US" dirty="0"/>
          </a:p>
        </p:txBody>
      </p:sp>
      <p:pic>
        <p:nvPicPr>
          <p:cNvPr id="8" name="Picture 7" descr="computerproblem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4953000"/>
            <a:ext cx="3302000" cy="160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1600" y="45720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Always have a </a:t>
            </a:r>
            <a:r>
              <a:rPr lang="en-US" dirty="0" smtClean="0">
                <a:solidFill>
                  <a:srgbClr val="FF0000"/>
                </a:solidFill>
              </a:rPr>
              <a:t>Plan B</a:t>
            </a:r>
            <a:r>
              <a:rPr lang="en-US" dirty="0" smtClean="0"/>
              <a:t>!!</a:t>
            </a:r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8218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Q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5146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Quick</a:t>
            </a:r>
            <a:r>
              <a:rPr lang="en-US" dirty="0" smtClean="0"/>
              <a:t> way to find resources and ideas!!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3581400"/>
            <a:ext cx="32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QuickTime</a:t>
            </a:r>
          </a:p>
          <a:p>
            <a:pPr algn="ctr"/>
            <a:r>
              <a:rPr lang="en-US" dirty="0" smtClean="0"/>
              <a:t>Shockwave and RealPlayer</a:t>
            </a:r>
          </a:p>
          <a:p>
            <a:pPr algn="ctr"/>
            <a:r>
              <a:rPr lang="en-US" dirty="0" smtClean="0"/>
              <a:t>Allow you to access great videos!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54102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 this link to find keyboarding </a:t>
            </a:r>
            <a:r>
              <a:rPr lang="en-US" sz="2400" dirty="0" smtClean="0">
                <a:solidFill>
                  <a:srgbClr val="FF6600"/>
                </a:solidFill>
              </a:rPr>
              <a:t>Quick</a:t>
            </a:r>
            <a:r>
              <a:rPr lang="en-US" dirty="0" smtClean="0"/>
              <a:t> Tips: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61722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http://www.geeksontour.com/showme/ie/qt-CtrlEnter.cfm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 descr="fas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556" y="1371600"/>
            <a:ext cx="2134444" cy="12192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7489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R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0" y="9144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</a:rPr>
              <a:t>Read Directions!!</a:t>
            </a:r>
            <a:endParaRPr lang="en-US" sz="4000" dirty="0">
              <a:solidFill>
                <a:schemeClr val="accent3"/>
              </a:solidFill>
            </a:endParaRPr>
          </a:p>
        </p:txBody>
      </p:sp>
      <p:pic>
        <p:nvPicPr>
          <p:cNvPr id="5" name="Picture 4" descr="direction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71800"/>
            <a:ext cx="2663781" cy="3340164"/>
          </a:xfrm>
          <a:prstGeom prst="rect">
            <a:avLst/>
          </a:prstGeom>
        </p:spPr>
      </p:pic>
      <p:pic>
        <p:nvPicPr>
          <p:cNvPr id="6" name="Picture 5" descr="instruction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743200"/>
            <a:ext cx="2988564" cy="2819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5800" y="1676400"/>
            <a:ext cx="396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They really do help!</a:t>
            </a:r>
            <a:endParaRPr lang="en-US" i="1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66800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362200"/>
            <a:ext cx="3929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Never be afraid to “ASK” Questions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133600"/>
            <a:ext cx="42862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5904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S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8400" y="12954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Sharing Resources…</a:t>
            </a:r>
            <a:endParaRPr lang="en-US" sz="3600" dirty="0"/>
          </a:p>
        </p:txBody>
      </p:sp>
      <p:pic>
        <p:nvPicPr>
          <p:cNvPr id="5" name="Picture 4" descr="sharing_knoled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438400"/>
            <a:ext cx="4800600" cy="41148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76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T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3200401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it on!  Check all connections and the sound!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667000"/>
            <a:ext cx="1473200" cy="147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4419600"/>
            <a:ext cx="6571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Time, time, time.  We all need more time, but every minute you </a:t>
            </a:r>
          </a:p>
          <a:p>
            <a:r>
              <a:rPr lang="en-US" dirty="0" smtClean="0"/>
              <a:t>spend is cumulative.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867400"/>
            <a:ext cx="3154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Teachers are the trendsetters.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3962400"/>
            <a:ext cx="1536700" cy="147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762000"/>
            <a:ext cx="1562100" cy="13335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7745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U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32766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“U” – the You in universal.  </a:t>
            </a:r>
          </a:p>
          <a:p>
            <a:r>
              <a:rPr lang="en-US" dirty="0" smtClean="0"/>
              <a:t>Technology</a:t>
            </a:r>
            <a:r>
              <a:rPr lang="en-US" dirty="0" smtClean="0"/>
              <a:t> engages all </a:t>
            </a:r>
            <a:r>
              <a:rPr lang="en-US" dirty="0" smtClean="0"/>
              <a:t>of your students.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1219200"/>
            <a:ext cx="1079500" cy="161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828800"/>
            <a:ext cx="1574800" cy="1206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648200"/>
            <a:ext cx="1816100" cy="120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3505200"/>
            <a:ext cx="1612900" cy="17526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7360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V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32004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– Discovery Streaming, Teacher Tube, You Tube, (use </a:t>
            </a:r>
            <a:r>
              <a:rPr lang="en-US" dirty="0" err="1" smtClean="0"/>
              <a:t>Zamzar</a:t>
            </a:r>
            <a:r>
              <a:rPr lang="en-US" dirty="0" smtClean="0"/>
              <a:t> to capture)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464820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hlinkClick r:id="rId2"/>
              </a:rPr>
              <a:t>http://streaming.discoveryeducation.com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3"/>
              </a:rPr>
              <a:t>http://www.teachertube.com/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4"/>
              </a:rPr>
              <a:t>http://www.youtube.com/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http://</a:t>
            </a:r>
            <a:r>
              <a:rPr lang="en-US" dirty="0" err="1" smtClean="0">
                <a:solidFill>
                  <a:srgbClr val="0000FF"/>
                </a:solidFill>
              </a:rPr>
              <a:t>www.zamzar.com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3200400"/>
            <a:ext cx="5486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sites are Wonderful!  Just for starters:</a:t>
            </a:r>
          </a:p>
          <a:p>
            <a:r>
              <a:rPr lang="en-US" dirty="0" smtClean="0">
                <a:hlinkClick r:id="rId2"/>
              </a:rPr>
              <a:t>www.Wordle.net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http://delicious.com/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http://www.wallwisher.com/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http://www.wikispaces.com/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www.brainpopjr.com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http://www.prometheanplanet.com/server.php?show=nav.1137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  <a:hlinkClick r:id="rId8"/>
              </a:rPr>
              <a:t>http://streaming.discoveryeducation.com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9"/>
              </a:rPr>
              <a:t>http://www.teachertube.com/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10"/>
              </a:rPr>
              <a:t>http://www.youtube.com/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828800"/>
            <a:ext cx="7360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X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133600"/>
            <a:ext cx="70140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for </a:t>
            </a:r>
            <a:r>
              <a:rPr lang="en-US" sz="3200" dirty="0" smtClean="0"/>
              <a:t>E</a:t>
            </a:r>
            <a:r>
              <a:rPr lang="en-US" sz="3200" dirty="0" smtClean="0">
                <a:solidFill>
                  <a:srgbClr val="FF0000"/>
                </a:solidFill>
              </a:rPr>
              <a:t>X</a:t>
            </a:r>
            <a:r>
              <a:rPr lang="en-US" sz="3200" dirty="0" smtClean="0"/>
              <a:t>CITE THE E</a:t>
            </a:r>
            <a:r>
              <a:rPr lang="en-US" sz="3200" dirty="0" smtClean="0">
                <a:solidFill>
                  <a:srgbClr val="FF0000"/>
                </a:solidFill>
              </a:rPr>
              <a:t>X</a:t>
            </a:r>
            <a:r>
              <a:rPr lang="en-US" sz="3200" dirty="0" smtClean="0"/>
              <a:t>CITED LEARNERS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19200" y="3505200"/>
            <a:ext cx="6781800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9718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Technology in the classroom will provide even more excitement for an already excited audience.</a:t>
            </a:r>
            <a:endParaRPr lang="en-US" sz="14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295400"/>
            <a:ext cx="7104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Y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1371600"/>
            <a:ext cx="4612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Yahoooo</a:t>
            </a:r>
            <a:r>
              <a:rPr lang="en-US" dirty="0" smtClean="0"/>
              <a:t>, do you know your search engines?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3528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Google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724400"/>
            <a:ext cx="81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Yahoo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0386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Bing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3429000"/>
            <a:ext cx="2628900" cy="3170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2209800"/>
            <a:ext cx="2133600" cy="20502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19400" y="44958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Keep up with the times…is the engine meeting your needs?</a:t>
            </a:r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752600"/>
            <a:ext cx="638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Z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5600" y="1219200"/>
            <a:ext cx="398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Zap… your technology skills into gear!</a:t>
            </a: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 flipV="1">
            <a:off x="1143000" y="1752600"/>
            <a:ext cx="1828800" cy="609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752600"/>
            <a:ext cx="2220003" cy="1555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276600"/>
            <a:ext cx="4146493" cy="3276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81503">
            <a:off x="2101760" y="2708086"/>
            <a:ext cx="875632" cy="10632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61358">
            <a:off x="4383136" y="2775382"/>
            <a:ext cx="829227" cy="10069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rcRect l="11111" t="16667" r="16667" b="11111"/>
          <a:stretch>
            <a:fillRect/>
          </a:stretch>
        </p:blipFill>
        <p:spPr>
          <a:xfrm>
            <a:off x="3352800" y="4648200"/>
            <a:ext cx="990600" cy="9906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371600"/>
            <a:ext cx="6928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B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295400"/>
            <a:ext cx="485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Baby steps…Slow and Steady wins the race…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2057400"/>
            <a:ext cx="143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Bookmarks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2057400"/>
            <a:ext cx="5303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Use your bookmarks, organize your bookmarks</a:t>
            </a:r>
            <a:endParaRPr lang="en-US" b="1" dirty="0"/>
          </a:p>
        </p:txBody>
      </p:sp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609600" y="1480066"/>
            <a:ext cx="381000" cy="27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" y="21336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30289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914400"/>
            <a:ext cx="528637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1295400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600200"/>
            <a:ext cx="2826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Configuration and cords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715000"/>
            <a:ext cx="6928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your </a:t>
            </a:r>
            <a:r>
              <a:rPr lang="en-US" b="1" dirty="0" smtClean="0">
                <a:latin typeface="Arial Black" pitchFamily="34" charset="0"/>
              </a:rPr>
              <a:t>computer configured </a:t>
            </a:r>
            <a:r>
              <a:rPr lang="en-US" dirty="0" smtClean="0"/>
              <a:t>for optimum use?  </a:t>
            </a:r>
          </a:p>
          <a:p>
            <a:r>
              <a:rPr lang="en-US" dirty="0" smtClean="0"/>
              <a:t>Do you have the </a:t>
            </a:r>
            <a:r>
              <a:rPr lang="en-US" b="1" dirty="0" smtClean="0">
                <a:latin typeface="Arial Black" pitchFamily="34" charset="0"/>
              </a:rPr>
              <a:t>cords</a:t>
            </a:r>
            <a:r>
              <a:rPr lang="en-US" dirty="0" smtClean="0"/>
              <a:t> necessary to </a:t>
            </a:r>
            <a:r>
              <a:rPr lang="en-US" b="1" dirty="0" smtClean="0">
                <a:latin typeface="Arial Black" pitchFamily="34" charset="0"/>
              </a:rPr>
              <a:t>complete</a:t>
            </a:r>
            <a:r>
              <a:rPr lang="en-US" dirty="0" smtClean="0"/>
              <a:t> all tasks!</a:t>
            </a:r>
          </a:p>
          <a:p>
            <a:r>
              <a:rPr lang="en-US" dirty="0" smtClean="0"/>
              <a:t>Are you </a:t>
            </a:r>
            <a:r>
              <a:rPr lang="en-US" b="1" dirty="0" smtClean="0">
                <a:latin typeface="Arial Black" pitchFamily="34" charset="0"/>
              </a:rPr>
              <a:t>content </a:t>
            </a:r>
            <a:r>
              <a:rPr lang="en-US" dirty="0" smtClean="0"/>
              <a:t>with the skills you have or are you ready for more!</a:t>
            </a:r>
            <a:endParaRPr lang="en-US" dirty="0"/>
          </a:p>
        </p:txBody>
      </p:sp>
      <p:cxnSp>
        <p:nvCxnSpPr>
          <p:cNvPr id="8" name="Straight Arrow Connector 7"/>
          <p:cNvCxnSpPr>
            <a:endCxn id="5" idx="1"/>
          </p:cNvCxnSpPr>
          <p:nvPr/>
        </p:nvCxnSpPr>
        <p:spPr>
          <a:xfrm flipV="1">
            <a:off x="685800" y="1784866"/>
            <a:ext cx="609600" cy="27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800" y="4114800"/>
            <a:ext cx="352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Are your plugs plugged in?????</a:t>
            </a:r>
            <a:endParaRPr lang="en-US" b="1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47800"/>
            <a:ext cx="792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D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447800"/>
            <a:ext cx="4429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“</a:t>
            </a:r>
            <a:r>
              <a:rPr lang="en-US" b="1" dirty="0" smtClean="0">
                <a:latin typeface="Arial Black" pitchFamily="34" charset="0"/>
              </a:rPr>
              <a:t>Document Camera</a:t>
            </a:r>
            <a:r>
              <a:rPr lang="en-US" dirty="0" smtClean="0"/>
              <a:t>” is your friend…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981200"/>
            <a:ext cx="1781175" cy="296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30040">
            <a:off x="686120" y="274352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16002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5257800"/>
            <a:ext cx="1057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3886200"/>
            <a:ext cx="1828800" cy="187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657600" y="5791200"/>
            <a:ext cx="29611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 wonder how many new </a:t>
            </a:r>
          </a:p>
          <a:p>
            <a:r>
              <a:rPr lang="en-US" sz="1400" b="1" dirty="0" smtClean="0"/>
              <a:t>teachers know about this </a:t>
            </a:r>
          </a:p>
          <a:p>
            <a:r>
              <a:rPr lang="en-US" sz="1400" b="1" dirty="0" smtClean="0"/>
              <a:t>marvelous antique invention????</a:t>
            </a:r>
            <a:endParaRPr lang="en-US" sz="14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38200" y="18288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4780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E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175260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Technology…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90600" y="1981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57600" y="1143000"/>
            <a:ext cx="19593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Engages</a:t>
            </a:r>
          </a:p>
          <a:p>
            <a:r>
              <a:rPr lang="en-US" sz="2400" b="1" dirty="0" smtClean="0"/>
              <a:t>Excites</a:t>
            </a:r>
          </a:p>
          <a:p>
            <a:r>
              <a:rPr lang="en-US" sz="2400" b="1" dirty="0" smtClean="0"/>
              <a:t>Is efficient</a:t>
            </a:r>
          </a:p>
          <a:p>
            <a:r>
              <a:rPr lang="en-US" sz="2400" b="1" dirty="0" smtClean="0"/>
              <a:t>And meets…</a:t>
            </a:r>
            <a:endParaRPr lang="en-US" sz="2400" b="1" dirty="0"/>
          </a:p>
        </p:txBody>
      </p:sp>
      <p:sp>
        <p:nvSpPr>
          <p:cNvPr id="9" name="Down Arrow 8"/>
          <p:cNvSpPr/>
          <p:nvPr/>
        </p:nvSpPr>
        <p:spPr>
          <a:xfrm>
            <a:off x="4800600" y="3124200"/>
            <a:ext cx="762000" cy="16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10200" y="4876800"/>
            <a:ext cx="251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Every Students Needs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429000"/>
            <a:ext cx="3124200" cy="317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524000"/>
            <a:ext cx="6174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F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133600"/>
            <a:ext cx="3035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Do you feel </a:t>
            </a:r>
            <a:r>
              <a:rPr lang="en-US" sz="2000" b="1" dirty="0" smtClean="0">
                <a:solidFill>
                  <a:srgbClr val="FF0000"/>
                </a:solidFill>
              </a:rPr>
              <a:t>Frustrated </a:t>
            </a:r>
            <a:r>
              <a:rPr lang="en-US" sz="2000" b="1" dirty="0" smtClean="0"/>
              <a:t>?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743200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DON’T GIVE UP!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867400"/>
            <a:ext cx="7720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Technology can be </a:t>
            </a:r>
            <a:r>
              <a:rPr lang="en-US" sz="2000" b="1" dirty="0" smtClean="0">
                <a:solidFill>
                  <a:srgbClr val="FF0000"/>
                </a:solidFill>
              </a:rPr>
              <a:t>FLEXIBLE </a:t>
            </a:r>
            <a:r>
              <a:rPr lang="en-US" sz="2000" b="1" dirty="0" smtClean="0"/>
              <a:t>to met all your educational needs</a:t>
            </a:r>
            <a:endParaRPr lang="en-US" sz="2000" b="1" dirty="0"/>
          </a:p>
        </p:txBody>
      </p:sp>
      <p:cxnSp>
        <p:nvCxnSpPr>
          <p:cNvPr id="9" name="Curved Connector 8"/>
          <p:cNvCxnSpPr>
            <a:endCxn id="6" idx="1"/>
          </p:cNvCxnSpPr>
          <p:nvPr/>
        </p:nvCxnSpPr>
        <p:spPr>
          <a:xfrm>
            <a:off x="2971800" y="2590800"/>
            <a:ext cx="1752600" cy="35245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43200"/>
            <a:ext cx="304428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72000" y="434340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 you have favorites?</a:t>
            </a:r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371600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G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1143000"/>
            <a:ext cx="3559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 is for GOOGLE </a:t>
            </a:r>
            <a:r>
              <a:rPr lang="en-US" sz="2400" b="1" dirty="0" err="1" smtClean="0"/>
              <a:t>Aps</a:t>
            </a:r>
            <a:r>
              <a:rPr lang="en-US" sz="2400" b="1" dirty="0" smtClean="0"/>
              <a:t>….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752600"/>
            <a:ext cx="2420470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962400"/>
            <a:ext cx="3429000" cy="2652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6200" y="36576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Think of the possibilities…</a:t>
            </a:r>
          </a:p>
          <a:p>
            <a:r>
              <a:rPr lang="en-US" b="1" dirty="0" smtClean="0"/>
              <a:t>	Math games on your phone…</a:t>
            </a:r>
          </a:p>
          <a:p>
            <a:r>
              <a:rPr lang="en-US" b="1" dirty="0" smtClean="0"/>
              <a:t>		Daily science updates…</a:t>
            </a:r>
          </a:p>
          <a:p>
            <a:r>
              <a:rPr lang="en-US" b="1" dirty="0" smtClean="0"/>
              <a:t>   So many choices…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19200" y="1600200"/>
            <a:ext cx="914400" cy="348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295400"/>
            <a:ext cx="821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H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4600" y="990600"/>
            <a:ext cx="356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Don’t be afraid to ask for HELP!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4290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FUSD has a wealth of individuals who are willing and ready to help out with all sorts of technology needs!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219200" y="14478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62000" y="2362200"/>
            <a:ext cx="10668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62400" y="5103674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Where to start looking: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Individual site Peer technology instructors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MIS under IM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Technology and Technology Services in FUSD Phone Directory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738653">
            <a:off x="1207583" y="4460597"/>
            <a:ext cx="1538287" cy="23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3657600"/>
            <a:ext cx="13049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1676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413</TotalTime>
  <Words>765</Words>
  <Application>Microsoft Office PowerPoint</Application>
  <PresentationFormat>On-screen Show (4:3)</PresentationFormat>
  <Paragraphs>131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Technology Peer Coaching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FUSD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Peer Coaching</dc:title>
  <dc:creator>jworssam</dc:creator>
  <cp:lastModifiedBy>Jillian  Worssam</cp:lastModifiedBy>
  <cp:revision>24</cp:revision>
  <dcterms:created xsi:type="dcterms:W3CDTF">2010-05-03T16:47:27Z</dcterms:created>
  <dcterms:modified xsi:type="dcterms:W3CDTF">2010-05-03T18:33:25Z</dcterms:modified>
</cp:coreProperties>
</file>